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2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6C01C5-EEBF-4556-8BD2-93EB1BBE0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3BC4ECC-E665-4281-B423-FB560636A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AC3FAA8-4105-4475-B2B2-A3365A1B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6B433B9-D2C2-4417-AF2D-906645F87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2B48E6D-EBDD-4BBF-9001-9D982EAB3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99408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D8A564-B75D-4087-A9B1-485851D47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2CD6FD3-6C6B-486E-B49A-5E706D5F7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985288E-A62F-4217-816B-CC339C000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67EBF7B-F0A3-4BCD-8BBB-BAE3A31DD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EA9C116-2A31-43AD-9070-7B1B16993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4057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B1AC516-192C-49E6-841A-D4B7ABC384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85D4449-3E67-4F84-83EE-591CE5DEC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0122FF2-A625-4BAF-B252-D24CD8F9C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FAB4BCB-191C-4B89-A77A-89AA88869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1C53E2D-FA9B-4270-9DF2-56A5D1733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3532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ADC3E4-1BFB-4BFE-A812-713590E02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6CC5E6-15E3-4C4C-ACBA-EF649B4A0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AD66A26-9FB8-4B10-8BDE-03100DDCF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66482FF-981B-46B8-A300-18E179E1F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405BF11-7F02-4D5C-AE6F-E7F3694E7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670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81D88E-9146-46C4-A4DE-8BE6FC4D7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30B186A-F1FD-4CD8-9622-3D7769514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CE04911-52D2-4AB8-88CA-9E24C692A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AAAC7F-52FD-43AD-8DC6-384059874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DB44865-4892-4277-BD5D-96B639A0C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9130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A2B3C8-BD38-4273-AB6F-DFD6120FC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8011A5-DF3A-4CA4-865D-E53163F96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9057FBF-7641-407F-846C-0C644F38D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71AE558-1542-48A4-A727-8E4CDB87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E00027C-B7A8-41DA-A6C2-0833EC07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E3E2024-41C4-45D9-913E-52AB9CCCA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9633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F7BBB0-FA56-4A01-9791-91BA8273C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8F58D29-C9DE-4A19-A011-5FC2D10F8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6DF110D-BA30-4FFE-9797-A37A65DC9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9793566-6D49-4B7D-A878-2D93F205C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E187E61-BAB6-4EDB-B03E-E8293FBEB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7C2AA00-FA72-49ED-9363-F5560756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0977A0C-0F2A-4049-8883-DB10EFCF6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853C977-CB67-4BEE-93C9-95A06433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0570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B7EEAB-C27C-44DD-8B5A-DDC7632AF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796154F-63AF-46C6-B6B7-778919DC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59AE86A-C740-4F51-BF64-90354BCF1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5BF8E03-4EE6-4E17-BC9B-6D69A3BE6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1948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BDF31FA5-F6F9-4796-83EB-FDBCCE12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D182B547-E548-4CB8-A7F5-C6D356CDC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531CCCA-C9FF-49D8-BE66-770E6D06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1526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235212-4E3E-4D18-AD61-014F0279D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F4F76E-3F63-4978-A9DF-EEACF07FB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5FCEDA8-8A51-4FC5-AE3E-2F034E996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83DD0EE-0F33-4801-B1D9-743419B83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7676846-3FDC-48D2-9561-3A8DC5C24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A3587B3-F743-4F70-86A0-04A94228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523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ECC06EE-A8B8-4C22-B738-8BC44731C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7A76878-7B2B-4989-BFB2-AA0094BF44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FA4C957-5AB9-4205-9723-1A4FE8AD2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865AC84-6318-487E-BC13-4FED4899B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476677B-8422-494A-8A92-98CA0A558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F475B5A-737A-408E-A09C-084FF99B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04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2067799-5BB8-4EF2-9F8E-35ECA935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DBF937A-068B-477A-9F51-7020C2E73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4F036AD-EC7F-4551-80C6-E3FC6BC81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74658-EFA0-4DD1-ABC7-B025CD61065E}" type="datetimeFigureOut">
              <a:rPr lang="hu-HU" smtClean="0"/>
              <a:t>2017. 11. 21.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A5AA456-EF7E-4428-BB7E-4B59365502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4D44DD9-8595-4D20-B5EE-7FA1DFB38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8CD8B-3A7B-4731-A01F-8A40B25A554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6704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FabianCharacterReel2015">
            <a:hlinkClick r:id="" action="ppaction://media"/>
            <a:extLst>
              <a:ext uri="{FF2B5EF4-FFF2-40B4-BE49-F238E27FC236}">
                <a16:creationId xmlns:a16="http://schemas.microsoft.com/office/drawing/2014/main" id="{6C538321-72CD-4BFC-9900-AEEEB55CB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299" y="1204958"/>
            <a:ext cx="10049851" cy="5653042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A4B9F1E2-86D0-4186-AAC5-720AC5FF4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4" y="196554"/>
            <a:ext cx="11399556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Videójáték karakterek</a:t>
            </a:r>
          </a:p>
        </p:txBody>
      </p:sp>
    </p:spTree>
    <p:extLst>
      <p:ext uri="{BB962C8B-B14F-4D97-AF65-F5344CB8AC3E}">
        <p14:creationId xmlns:p14="http://schemas.microsoft.com/office/powerpoint/2010/main" val="356977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4BB02D-ECEA-429D-8DDF-89523C7CD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392" y="2130805"/>
            <a:ext cx="9048738" cy="472719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Rig</a:t>
            </a:r>
            <a:endParaRPr lang="hu-HU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Rig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,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control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objects</a:t>
            </a:r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267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16B4F967-A768-498D-9BB0-385C571A3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86" y="2130804"/>
            <a:ext cx="9048738" cy="472719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Rig</a:t>
            </a:r>
            <a:endParaRPr lang="hu-HU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Animációra kész</a:t>
            </a:r>
          </a:p>
        </p:txBody>
      </p:sp>
    </p:spTree>
    <p:extLst>
      <p:ext uri="{BB962C8B-B14F-4D97-AF65-F5344CB8AC3E}">
        <p14:creationId xmlns:p14="http://schemas.microsoft.com/office/powerpoint/2010/main" val="2813432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Animáció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" name="CharAnims_AllinOne">
            <a:hlinkClick r:id="" action="ppaction://media"/>
            <a:extLst>
              <a:ext uri="{FF2B5EF4-FFF2-40B4-BE49-F238E27FC236}">
                <a16:creationId xmlns:a16="http://schemas.microsoft.com/office/drawing/2014/main" id="{1EB8E99A-EF11-48CB-9699-1980716706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560" y="1552575"/>
            <a:ext cx="9446777" cy="531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4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használata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Unity</a:t>
            </a:r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-ben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11CD609-50A5-4E53-A077-3222C7CC7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21" y="1204958"/>
            <a:ext cx="9007179" cy="565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668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használata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Unity</a:t>
            </a:r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-ben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B499574-7691-4315-9E96-6EE02B978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508" y="1204958"/>
            <a:ext cx="7996253" cy="564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03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22CA939-FFE8-407D-947A-1E04DA42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20" y="1204958"/>
            <a:ext cx="9007180" cy="565304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használata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Unity</a:t>
            </a:r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-ben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701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használata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Unity</a:t>
            </a:r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-ben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3" name="Unity 2017-11-19 23-31-52-62">
            <a:hlinkClick r:id="" action="ppaction://media"/>
            <a:extLst>
              <a:ext uri="{FF2B5EF4-FFF2-40B4-BE49-F238E27FC236}">
                <a16:creationId xmlns:a16="http://schemas.microsoft.com/office/drawing/2014/main" id="{836F2BA5-EB62-4BF5-9EA7-8C5DA5FB4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2283" y="1204958"/>
            <a:ext cx="10346742" cy="565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28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Köszönöm a figyelmet!</a:t>
            </a: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98F910F-8665-48B9-BAF3-B751AE0A7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235" y="1204959"/>
            <a:ext cx="10049850" cy="565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69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doboz 6">
            <a:extLst>
              <a:ext uri="{FF2B5EF4-FFF2-40B4-BE49-F238E27FC236}">
                <a16:creationId xmlns:a16="http://schemas.microsoft.com/office/drawing/2014/main" id="{A5B5DDD4-D57B-4666-8BA7-CADBCAFA643E}"/>
              </a:ext>
            </a:extLst>
          </p:cNvPr>
          <p:cNvSpPr txBox="1"/>
          <p:nvPr/>
        </p:nvSpPr>
        <p:spPr>
          <a:xfrm>
            <a:off x="373344" y="1903831"/>
            <a:ext cx="11294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Miért van rájuk szükség?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C4F6BC5A-3B1C-46C2-97CF-A774B3D7D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683" y="1204958"/>
            <a:ext cx="4360815" cy="2234339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EDDA2956-15F2-4D19-9EC2-BFA2C3E21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6095998" cy="3428999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9F8F3C7B-A5D3-4E47-9DBF-6EB04FE73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39297"/>
            <a:ext cx="6096000" cy="3418703"/>
          </a:xfrm>
          <a:prstGeom prst="rect">
            <a:avLst/>
          </a:prstGeom>
        </p:spPr>
      </p:pic>
      <p:sp>
        <p:nvSpPr>
          <p:cNvPr id="10" name="Cím 1">
            <a:extLst>
              <a:ext uri="{FF2B5EF4-FFF2-40B4-BE49-F238E27FC236}">
                <a16:creationId xmlns:a16="http://schemas.microsoft.com/office/drawing/2014/main" id="{D35EC00C-2B2D-4CC1-9A23-D2BD941E041D}"/>
              </a:ext>
            </a:extLst>
          </p:cNvPr>
          <p:cNvSpPr txBox="1">
            <a:spLocks/>
          </p:cNvSpPr>
          <p:nvPr/>
        </p:nvSpPr>
        <p:spPr>
          <a:xfrm>
            <a:off x="373344" y="196554"/>
            <a:ext cx="11399556" cy="100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>
                <a:solidFill>
                  <a:schemeClr val="bg1"/>
                </a:solidFill>
                <a:latin typeface="Impact" panose="020B0806030902050204" pitchFamily="34" charset="0"/>
              </a:rPr>
              <a:t>Videójáték karakterek</a:t>
            </a:r>
            <a:endParaRPr lang="hu-HU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63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4" y="196554"/>
            <a:ext cx="11399556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Videójáték karakterek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5B5DDD4-D57B-4666-8BA7-CADBCAFA643E}"/>
              </a:ext>
            </a:extLst>
          </p:cNvPr>
          <p:cNvSpPr txBox="1"/>
          <p:nvPr/>
        </p:nvSpPr>
        <p:spPr>
          <a:xfrm>
            <a:off x="5183469" y="1425000"/>
            <a:ext cx="11294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2D vagy 3D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B178D98-8CB1-4952-AF16-B5C8176BD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2381845"/>
            <a:ext cx="3300942" cy="185678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0A4600B9-63BE-4D52-A9A7-98BE4A8F7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4610695"/>
            <a:ext cx="3300942" cy="1856780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1F43D4C8-1888-45A1-9F03-C0E18C02A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592" y="2370296"/>
            <a:ext cx="3255681" cy="1831321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87A11266-F147-42F8-8EFF-6C9691C45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591" y="4629210"/>
            <a:ext cx="3255681" cy="183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2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Karakterek készítése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87BB386-7DE1-4EAF-A958-25E5B0EA9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549" y="2166400"/>
            <a:ext cx="6362701" cy="4691600"/>
          </a:xfrm>
          <a:prstGeom prst="rect">
            <a:avLst/>
          </a:prstGeom>
        </p:spPr>
      </p:pic>
      <p:sp>
        <p:nvSpPr>
          <p:cNvPr id="11" name="Cím 1">
            <a:extLst>
              <a:ext uri="{FF2B5EF4-FFF2-40B4-BE49-F238E27FC236}">
                <a16:creationId xmlns:a16="http://schemas.microsoft.com/office/drawing/2014/main" id="{237BA758-08A8-413F-BFBF-732F9A095D50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Concept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art</a:t>
            </a:r>
          </a:p>
        </p:txBody>
      </p:sp>
    </p:spTree>
    <p:extLst>
      <p:ext uri="{BB962C8B-B14F-4D97-AF65-F5344CB8AC3E}">
        <p14:creationId xmlns:p14="http://schemas.microsoft.com/office/powerpoint/2010/main" val="37355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0E6B248C-532D-4DB6-9216-F9E33A3A4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9" y="2159198"/>
            <a:ext cx="8353425" cy="469880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Karakterek készítése</a:t>
            </a:r>
          </a:p>
        </p:txBody>
      </p:sp>
      <p:sp>
        <p:nvSpPr>
          <p:cNvPr id="11" name="Cím 1">
            <a:extLst>
              <a:ext uri="{FF2B5EF4-FFF2-40B4-BE49-F238E27FC236}">
                <a16:creationId xmlns:a16="http://schemas.microsoft.com/office/drawing/2014/main" id="{237BA758-08A8-413F-BFBF-732F9A095D50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Highpoly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details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100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Karakterek készítése</a:t>
            </a:r>
          </a:p>
        </p:txBody>
      </p:sp>
      <p:sp>
        <p:nvSpPr>
          <p:cNvPr id="11" name="Cím 1">
            <a:extLst>
              <a:ext uri="{FF2B5EF4-FFF2-40B4-BE49-F238E27FC236}">
                <a16:creationId xmlns:a16="http://schemas.microsoft.com/office/drawing/2014/main" id="{237BA758-08A8-413F-BFBF-732F9A095D50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Retopology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–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Lowpoly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model</a:t>
            </a:r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C4208CC-94C1-485C-8B82-A963D10D1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2035967"/>
            <a:ext cx="8572500" cy="482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19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58F1541F-4F9E-4C9C-A5DC-558E953EC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2035967"/>
            <a:ext cx="8572500" cy="482203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Karakterek készítése</a:t>
            </a:r>
          </a:p>
        </p:txBody>
      </p:sp>
      <p:sp>
        <p:nvSpPr>
          <p:cNvPr id="11" name="Cím 1">
            <a:extLst>
              <a:ext uri="{FF2B5EF4-FFF2-40B4-BE49-F238E27FC236}">
                <a16:creationId xmlns:a16="http://schemas.microsoft.com/office/drawing/2014/main" id="{237BA758-08A8-413F-BFBF-732F9A095D50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Textúrák,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shaderek</a:t>
            </a:r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113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Rig</a:t>
            </a:r>
            <a:endParaRPr lang="hu-HU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6A38E4F-A706-4100-8843-E6688BC87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392" y="2130804"/>
            <a:ext cx="9048738" cy="4727195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Basemesh</a:t>
            </a:r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414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A96013AA-614D-40A4-B16B-1F963031E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392" y="2130805"/>
            <a:ext cx="9048738" cy="472719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9647E5-3341-40C8-B58C-C9BF530B8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3" y="196554"/>
            <a:ext cx="11370981" cy="10084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Impact" panose="020B0806030902050204" pitchFamily="34" charset="0"/>
              </a:rPr>
              <a:t>Karakter </a:t>
            </a:r>
            <a:r>
              <a:rPr lang="hu-HU" dirty="0" err="1">
                <a:solidFill>
                  <a:schemeClr val="bg1"/>
                </a:solidFill>
                <a:latin typeface="Impact" panose="020B0806030902050204" pitchFamily="34" charset="0"/>
              </a:rPr>
              <a:t>Rig</a:t>
            </a:r>
            <a:endParaRPr lang="hu-HU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A0BC1C51-CC6C-4677-8715-4F9249857D4D}"/>
              </a:ext>
            </a:extLst>
          </p:cNvPr>
          <p:cNvSpPr txBox="1">
            <a:spLocks/>
          </p:cNvSpPr>
          <p:nvPr/>
        </p:nvSpPr>
        <p:spPr>
          <a:xfrm>
            <a:off x="373343" y="1046060"/>
            <a:ext cx="11370981" cy="83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Skeleton</a:t>
            </a:r>
            <a:r>
              <a:rPr lang="hu-HU" sz="3200" dirty="0">
                <a:solidFill>
                  <a:schemeClr val="bg1"/>
                </a:solidFill>
                <a:latin typeface="Impact" panose="020B0806030902050204" pitchFamily="34" charset="0"/>
              </a:rPr>
              <a:t>, </a:t>
            </a:r>
            <a:r>
              <a:rPr lang="hu-HU" sz="3200" dirty="0" err="1">
                <a:solidFill>
                  <a:schemeClr val="bg1"/>
                </a:solidFill>
                <a:latin typeface="Impact" panose="020B0806030902050204" pitchFamily="34" charset="0"/>
              </a:rPr>
              <a:t>skin</a:t>
            </a:r>
            <a:endParaRPr lang="hu-HU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978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69</Words>
  <Application>Microsoft Office PowerPoint</Application>
  <PresentationFormat>Szélesvásznú</PresentationFormat>
  <Paragraphs>27</Paragraphs>
  <Slides>17</Slides>
  <Notes>0</Notes>
  <HiddenSlides>0</HiddenSlides>
  <MMClips>3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Impact</vt:lpstr>
      <vt:lpstr>Office-téma</vt:lpstr>
      <vt:lpstr>Videójáték karakterek</vt:lpstr>
      <vt:lpstr>PowerPoint-bemutató</vt:lpstr>
      <vt:lpstr>Videójáték karakterek</vt:lpstr>
      <vt:lpstr>Karakterek készítése</vt:lpstr>
      <vt:lpstr>Karakterek készítése</vt:lpstr>
      <vt:lpstr>Karakterek készítése</vt:lpstr>
      <vt:lpstr>Karakterek készítése</vt:lpstr>
      <vt:lpstr>Karakter Rig</vt:lpstr>
      <vt:lpstr>Karakter Rig</vt:lpstr>
      <vt:lpstr>Karakter Rig</vt:lpstr>
      <vt:lpstr>Karakter Rig</vt:lpstr>
      <vt:lpstr>Karakter Animáció</vt:lpstr>
      <vt:lpstr>Karakter használata Unity-ben</vt:lpstr>
      <vt:lpstr>Karakter használata Unity-ben</vt:lpstr>
      <vt:lpstr>Karakter használata Unity-ben</vt:lpstr>
      <vt:lpstr>Karakter használata Unity-ben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Videójáték karakterek</dc:title>
  <dc:creator>Alex Kuster</dc:creator>
  <cp:lastModifiedBy>Alex Kuster</cp:lastModifiedBy>
  <cp:revision>35</cp:revision>
  <dcterms:created xsi:type="dcterms:W3CDTF">2017-11-20T16:06:02Z</dcterms:created>
  <dcterms:modified xsi:type="dcterms:W3CDTF">2017-11-21T17:45:50Z</dcterms:modified>
</cp:coreProperties>
</file>

<file path=docProps/thumbnail.jpeg>
</file>